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9" r:id="rId3"/>
    <p:sldId id="262" r:id="rId4"/>
    <p:sldId id="258" r:id="rId5"/>
    <p:sldId id="260" r:id="rId6"/>
    <p:sldId id="261" r:id="rId7"/>
  </p:sldIdLst>
  <p:sldSz cx="127984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888"/>
            <a:ext cx="12798425" cy="72082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2028" y="2524204"/>
            <a:ext cx="8153260" cy="1728236"/>
          </a:xfrm>
        </p:spPr>
        <p:txBody>
          <a:bodyPr anchor="b">
            <a:noAutofit/>
          </a:bodyPr>
          <a:lstStyle>
            <a:lvl1pPr algn="r">
              <a:defRPr sz="5668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2028" y="4252438"/>
            <a:ext cx="8153260" cy="1151490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9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9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9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9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9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45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5" y="639939"/>
            <a:ext cx="9024263" cy="3572992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692885"/>
            <a:ext cx="9024263" cy="1649147"/>
          </a:xfrm>
        </p:spPr>
        <p:txBody>
          <a:bodyPr anchor="ctr">
            <a:normAutofit/>
          </a:bodyPr>
          <a:lstStyle>
            <a:lvl1pPr marL="0" indent="0" algn="l">
              <a:buNone/>
              <a:defRPr sz="188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39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658" y="639939"/>
            <a:ext cx="8496733" cy="3173031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34090" y="3812969"/>
            <a:ext cx="7583869" cy="39996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23" indent="0">
              <a:buFontTx/>
              <a:buNone/>
              <a:defRPr/>
            </a:lvl2pPr>
            <a:lvl3pPr marL="959846" indent="0">
              <a:buFontTx/>
              <a:buNone/>
              <a:defRPr/>
            </a:lvl3pPr>
            <a:lvl4pPr marL="1439769" indent="0">
              <a:buFontTx/>
              <a:buNone/>
              <a:defRPr/>
            </a:lvl4pPr>
            <a:lvl5pPr marL="1919691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692885"/>
            <a:ext cx="9024263" cy="1649147"/>
          </a:xfrm>
        </p:spPr>
        <p:txBody>
          <a:bodyPr anchor="ctr">
            <a:normAutofit/>
          </a:bodyPr>
          <a:lstStyle>
            <a:lvl1pPr marL="0" indent="0" algn="l">
              <a:buNone/>
              <a:defRPr sz="188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68823" y="829714"/>
            <a:ext cx="639921" cy="613879"/>
          </a:xfrm>
          <a:prstGeom prst="rect">
            <a:avLst/>
          </a:prstGeom>
        </p:spPr>
        <p:txBody>
          <a:bodyPr vert="horz" lIns="95988" tIns="47994" rIns="95988" bIns="47994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35346" y="3030216"/>
            <a:ext cx="639921" cy="613879"/>
          </a:xfrm>
          <a:prstGeom prst="rect">
            <a:avLst/>
          </a:prstGeom>
        </p:spPr>
        <p:txBody>
          <a:bodyPr vert="horz" lIns="95988" tIns="47994" rIns="95988" bIns="47994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89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7525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5" y="2028141"/>
            <a:ext cx="9024263" cy="2724632"/>
          </a:xfrm>
        </p:spPr>
        <p:txBody>
          <a:bodyPr anchor="b">
            <a:normAutofit/>
          </a:bodyPr>
          <a:lstStyle>
            <a:lvl1pPr algn="l">
              <a:defRPr sz="461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752773"/>
            <a:ext cx="9024263" cy="1589259"/>
          </a:xfrm>
        </p:spPr>
        <p:txBody>
          <a:bodyPr anchor="t">
            <a:normAutofit/>
          </a:bodyPr>
          <a:lstStyle>
            <a:lvl1pPr marL="0" indent="0" algn="l">
              <a:buNone/>
              <a:defRPr sz="188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504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658" y="639939"/>
            <a:ext cx="8496733" cy="3173031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1023" y="4212932"/>
            <a:ext cx="9024264" cy="53984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1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23" indent="0">
              <a:buFontTx/>
              <a:buNone/>
              <a:defRPr/>
            </a:lvl2pPr>
            <a:lvl3pPr marL="959846" indent="0">
              <a:buFontTx/>
              <a:buNone/>
              <a:defRPr/>
            </a:lvl3pPr>
            <a:lvl4pPr marL="1439769" indent="0">
              <a:buFontTx/>
              <a:buNone/>
              <a:defRPr/>
            </a:lvl4pPr>
            <a:lvl5pPr marL="1919691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752773"/>
            <a:ext cx="9024263" cy="1589259"/>
          </a:xfrm>
        </p:spPr>
        <p:txBody>
          <a:bodyPr anchor="t">
            <a:normAutofit/>
          </a:bodyPr>
          <a:lstStyle>
            <a:lvl1pPr marL="0" indent="0" algn="l">
              <a:buNone/>
              <a:defRPr sz="188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68823" y="829714"/>
            <a:ext cx="639921" cy="613879"/>
          </a:xfrm>
          <a:prstGeom prst="rect">
            <a:avLst/>
          </a:prstGeom>
        </p:spPr>
        <p:txBody>
          <a:bodyPr vert="horz" lIns="95988" tIns="47994" rIns="95988" bIns="47994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35346" y="3030216"/>
            <a:ext cx="639921" cy="613879"/>
          </a:xfrm>
          <a:prstGeom prst="rect">
            <a:avLst/>
          </a:prstGeom>
        </p:spPr>
        <p:txBody>
          <a:bodyPr vert="horz" lIns="95988" tIns="47994" rIns="95988" bIns="47994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182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11" y="639939"/>
            <a:ext cx="9015377" cy="3173031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1023" y="4212932"/>
            <a:ext cx="9024264" cy="53984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19">
                <a:solidFill>
                  <a:schemeClr val="accent1"/>
                </a:solidFill>
              </a:defRPr>
            </a:lvl1pPr>
            <a:lvl2pPr marL="479923" indent="0">
              <a:buFontTx/>
              <a:buNone/>
              <a:defRPr/>
            </a:lvl2pPr>
            <a:lvl3pPr marL="959846" indent="0">
              <a:buFontTx/>
              <a:buNone/>
              <a:defRPr/>
            </a:lvl3pPr>
            <a:lvl4pPr marL="1439769" indent="0">
              <a:buFontTx/>
              <a:buNone/>
              <a:defRPr/>
            </a:lvl4pPr>
            <a:lvl5pPr marL="1919691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752773"/>
            <a:ext cx="9024263" cy="1589259"/>
          </a:xfrm>
        </p:spPr>
        <p:txBody>
          <a:bodyPr anchor="t">
            <a:normAutofit/>
          </a:bodyPr>
          <a:lstStyle>
            <a:lvl1pPr marL="0" indent="0" algn="l">
              <a:buNone/>
              <a:defRPr sz="188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174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236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63982" y="639939"/>
            <a:ext cx="1369640" cy="5512808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025" y="639939"/>
            <a:ext cx="7411319" cy="55128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42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779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79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5" y="2835286"/>
            <a:ext cx="9024263" cy="1917487"/>
          </a:xfrm>
        </p:spPr>
        <p:txBody>
          <a:bodyPr anchor="b"/>
          <a:lstStyle>
            <a:lvl1pPr algn="l">
              <a:defRPr sz="4199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5" y="4752773"/>
            <a:ext cx="9024263" cy="903221"/>
          </a:xfrm>
        </p:spPr>
        <p:txBody>
          <a:bodyPr anchor="t"/>
          <a:lstStyle>
            <a:lvl1pPr marL="0" indent="0" algn="l">
              <a:buNone/>
              <a:defRPr sz="2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23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97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025" y="2268118"/>
            <a:ext cx="4392147" cy="407391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3143" y="2268119"/>
            <a:ext cx="4392146" cy="40739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98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357" y="2268532"/>
            <a:ext cx="4393814" cy="604942"/>
          </a:xfrm>
        </p:spPr>
        <p:txBody>
          <a:bodyPr anchor="b">
            <a:noAutofit/>
          </a:bodyPr>
          <a:lstStyle>
            <a:lvl1pPr marL="0" indent="0">
              <a:buNone/>
              <a:defRPr sz="2519" b="0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357" y="2873474"/>
            <a:ext cx="4393814" cy="346855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1477" y="2268532"/>
            <a:ext cx="4393809" cy="604942"/>
          </a:xfrm>
        </p:spPr>
        <p:txBody>
          <a:bodyPr anchor="b">
            <a:noAutofit/>
          </a:bodyPr>
          <a:lstStyle>
            <a:lvl1pPr marL="0" indent="0">
              <a:buNone/>
              <a:defRPr sz="2519" b="0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41479" y="2873474"/>
            <a:ext cx="4393808" cy="346855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99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4" y="639939"/>
            <a:ext cx="9024263" cy="138653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33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53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4" y="1573188"/>
            <a:ext cx="4046251" cy="1342093"/>
          </a:xfrm>
        </p:spPr>
        <p:txBody>
          <a:bodyPr anchor="b">
            <a:normAutofit/>
          </a:bodyPr>
          <a:lstStyle>
            <a:lvl1pPr>
              <a:defRPr sz="2099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7245" y="540552"/>
            <a:ext cx="4738043" cy="580148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024" y="2915281"/>
            <a:ext cx="4046251" cy="2713073"/>
          </a:xfrm>
        </p:spPr>
        <p:txBody>
          <a:bodyPr>
            <a:normAutofit/>
          </a:bodyPr>
          <a:lstStyle>
            <a:lvl1pPr marL="0" indent="0">
              <a:buNone/>
              <a:defRPr sz="1470"/>
            </a:lvl1pPr>
            <a:lvl2pPr marL="479779" indent="0">
              <a:buNone/>
              <a:defRPr sz="1470"/>
            </a:lvl2pPr>
            <a:lvl3pPr marL="959558" indent="0">
              <a:buNone/>
              <a:defRPr sz="1260"/>
            </a:lvl3pPr>
            <a:lvl4pPr marL="1439337" indent="0">
              <a:buNone/>
              <a:defRPr sz="1050"/>
            </a:lvl4pPr>
            <a:lvl5pPr marL="1919115" indent="0">
              <a:buNone/>
              <a:defRPr sz="1050"/>
            </a:lvl5pPr>
            <a:lvl6pPr marL="2398894" indent="0">
              <a:buNone/>
              <a:defRPr sz="1050"/>
            </a:lvl6pPr>
            <a:lvl7pPr marL="2878673" indent="0">
              <a:buNone/>
              <a:defRPr sz="1050"/>
            </a:lvl7pPr>
            <a:lvl8pPr marL="3358452" indent="0">
              <a:buNone/>
              <a:defRPr sz="1050"/>
            </a:lvl8pPr>
            <a:lvl9pPr marL="3838231" indent="0">
              <a:buNone/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89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25" y="5039519"/>
            <a:ext cx="9024262" cy="594944"/>
          </a:xfrm>
        </p:spPr>
        <p:txBody>
          <a:bodyPr anchor="b">
            <a:normAutofit/>
          </a:bodyPr>
          <a:lstStyle>
            <a:lvl1pPr algn="l">
              <a:defRPr sz="2519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1024" y="639939"/>
            <a:ext cx="9024263" cy="40371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79923" indent="0">
              <a:buNone/>
              <a:defRPr sz="1680"/>
            </a:lvl2pPr>
            <a:lvl3pPr marL="959846" indent="0">
              <a:buNone/>
              <a:defRPr sz="1680"/>
            </a:lvl3pPr>
            <a:lvl4pPr marL="1439769" indent="0">
              <a:buNone/>
              <a:defRPr sz="1680"/>
            </a:lvl4pPr>
            <a:lvl5pPr marL="1919691" indent="0">
              <a:buNone/>
              <a:defRPr sz="1680"/>
            </a:lvl5pPr>
            <a:lvl6pPr marL="2399614" indent="0">
              <a:buNone/>
              <a:defRPr sz="1680"/>
            </a:lvl6pPr>
            <a:lvl7pPr marL="2879537" indent="0">
              <a:buNone/>
              <a:defRPr sz="1680"/>
            </a:lvl7pPr>
            <a:lvl8pPr marL="3359460" indent="0">
              <a:buNone/>
              <a:defRPr sz="1680"/>
            </a:lvl8pPr>
            <a:lvl9pPr marL="3839383" indent="0">
              <a:buNone/>
              <a:defRPr sz="168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025" y="5634463"/>
            <a:ext cx="9024262" cy="70756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79923" indent="0">
              <a:buNone/>
              <a:defRPr sz="1260"/>
            </a:lvl2pPr>
            <a:lvl3pPr marL="959846" indent="0">
              <a:buNone/>
              <a:defRPr sz="1050"/>
            </a:lvl3pPr>
            <a:lvl4pPr marL="1439769" indent="0">
              <a:buNone/>
              <a:defRPr sz="945"/>
            </a:lvl4pPr>
            <a:lvl5pPr marL="1919691" indent="0">
              <a:buNone/>
              <a:defRPr sz="945"/>
            </a:lvl5pPr>
            <a:lvl6pPr marL="2399614" indent="0">
              <a:buNone/>
              <a:defRPr sz="945"/>
            </a:lvl6pPr>
            <a:lvl7pPr marL="2879537" indent="0">
              <a:buNone/>
              <a:defRPr sz="945"/>
            </a:lvl7pPr>
            <a:lvl8pPr marL="3359460" indent="0">
              <a:buNone/>
              <a:defRPr sz="945"/>
            </a:lvl8pPr>
            <a:lvl9pPr marL="3839383" indent="0">
              <a:buNone/>
              <a:defRPr sz="94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70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888"/>
            <a:ext cx="12798425" cy="72082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1024" y="639939"/>
            <a:ext cx="9024263" cy="1386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24" y="2268119"/>
            <a:ext cx="9024263" cy="4073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3514" y="6342032"/>
            <a:ext cx="95729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C6C91-1792-4F1F-BB02-889FCEDC0844}" type="datetimeFigureOut">
              <a:rPr lang="zh-TW" altLang="en-US" smtClean="0"/>
              <a:t>2026/1/19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024" y="6342032"/>
            <a:ext cx="661085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17960" y="6342032"/>
            <a:ext cx="7173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accent1"/>
                </a:solidFill>
              </a:defRPr>
            </a:lvl1pPr>
          </a:lstStyle>
          <a:p>
            <a:fld id="{77F5D807-A07B-425B-840C-E200FCE1C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28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79923" rtl="0" eaLnBrk="1" latinLnBrk="0" hangingPunct="1">
        <a:spcBef>
          <a:spcPct val="0"/>
        </a:spcBef>
        <a:buNone/>
        <a:defRPr sz="3779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9942" indent="-359942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8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79875" indent="-299952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99807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7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79730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59653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39576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119498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599421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079344" indent="-239961" algn="l" defTabSz="479923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1pPr>
      <a:lvl2pPr marL="479923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2pPr>
      <a:lvl3pPr marL="959846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3pPr>
      <a:lvl4pPr marL="1439769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4pPr>
      <a:lvl5pPr marL="1919691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5pPr>
      <a:lvl6pPr marL="2399614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6pPr>
      <a:lvl7pPr marL="2879537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7pPr>
      <a:lvl8pPr marL="3359460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8pPr>
      <a:lvl9pPr marL="3839383" algn="l" defTabSz="479923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3CE66E-9A4A-3C04-E3A0-A00C823A5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387" y="834231"/>
            <a:ext cx="5731669" cy="57316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23FEE6C-07B6-6058-A1CA-2AFDE4F78C65}"/>
              </a:ext>
            </a:extLst>
          </p:cNvPr>
          <p:cNvSpPr txBox="1"/>
          <p:nvPr/>
        </p:nvSpPr>
        <p:spPr>
          <a:xfrm>
            <a:off x="971550" y="919956"/>
            <a:ext cx="2162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A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65A486-9B10-B8C1-0E38-CB4D7EBE17B5}"/>
              </a:ext>
            </a:extLst>
          </p:cNvPr>
          <p:cNvSpPr txBox="1"/>
          <p:nvPr/>
        </p:nvSpPr>
        <p:spPr>
          <a:xfrm>
            <a:off x="1076324" y="2481519"/>
            <a:ext cx="4057651" cy="243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TW" sz="3600" dirty="0"/>
              <a:t>30</a:t>
            </a:r>
            <a:r>
              <a:rPr lang="zh-TW" altLang="en-US" sz="3600" dirty="0"/>
              <a:t>公分的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寶可夢卡比獸娃娃一個</a:t>
            </a:r>
            <a:endParaRPr lang="en-US" altLang="zh-TW" sz="3600" dirty="0"/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5319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C6B12-1FFD-6E3D-33D2-01676511A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FBBAB53-6D04-81DD-DB25-F04A0D5B9493}"/>
              </a:ext>
            </a:extLst>
          </p:cNvPr>
          <p:cNvSpPr txBox="1"/>
          <p:nvPr/>
        </p:nvSpPr>
        <p:spPr>
          <a:xfrm>
            <a:off x="971550" y="919956"/>
            <a:ext cx="2162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B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C7CC89-038A-F323-997E-73D666B41D88}"/>
              </a:ext>
            </a:extLst>
          </p:cNvPr>
          <p:cNvSpPr txBox="1"/>
          <p:nvPr/>
        </p:nvSpPr>
        <p:spPr>
          <a:xfrm>
            <a:off x="1076324" y="2481519"/>
            <a:ext cx="4057651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3600" dirty="0"/>
              <a:t>超級萌的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硬殼悠遊卡卡套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一個</a:t>
            </a:r>
            <a:endParaRPr lang="en-US" altLang="zh-TW" sz="3600" dirty="0"/>
          </a:p>
          <a:p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FD53EC-6C14-C45E-365D-738CA9BD4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r="23010"/>
          <a:stretch>
            <a:fillRect/>
          </a:stretch>
        </p:blipFill>
        <p:spPr>
          <a:xfrm>
            <a:off x="5470714" y="591575"/>
            <a:ext cx="1428706" cy="25648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4F3FB35-BD7D-3AC9-46D5-A4BFCAEED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r="21920"/>
          <a:stretch>
            <a:fillRect/>
          </a:stretch>
        </p:blipFill>
        <p:spPr>
          <a:xfrm>
            <a:off x="7727779" y="619611"/>
            <a:ext cx="1428705" cy="25648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43FDC62-4B88-9BEA-CF99-2C03F330A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2" r="22210"/>
          <a:stretch>
            <a:fillRect/>
          </a:stretch>
        </p:blipFill>
        <p:spPr>
          <a:xfrm>
            <a:off x="8129919" y="3986859"/>
            <a:ext cx="1414955" cy="25648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82A4D2-36FC-4D99-3499-507867372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5" r="21870"/>
          <a:stretch>
            <a:fillRect/>
          </a:stretch>
        </p:blipFill>
        <p:spPr>
          <a:xfrm>
            <a:off x="5915491" y="3986858"/>
            <a:ext cx="1428707" cy="25648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117C921-2B26-A473-EEAA-29E2D4807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4" r="23529"/>
          <a:stretch>
            <a:fillRect/>
          </a:stretch>
        </p:blipFill>
        <p:spPr>
          <a:xfrm>
            <a:off x="10330595" y="3986859"/>
            <a:ext cx="1403905" cy="25648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42CFC08-9A7F-1A6E-7602-1C357783E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r="22778"/>
          <a:stretch>
            <a:fillRect/>
          </a:stretch>
        </p:blipFill>
        <p:spPr>
          <a:xfrm>
            <a:off x="9984843" y="591575"/>
            <a:ext cx="1428705" cy="262087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0422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0A4A6-0618-AA6A-4B4B-244CCB1A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FC49D116-78B4-4977-E5A6-A15C29F9779E}"/>
              </a:ext>
            </a:extLst>
          </p:cNvPr>
          <p:cNvSpPr txBox="1"/>
          <p:nvPr/>
        </p:nvSpPr>
        <p:spPr>
          <a:xfrm>
            <a:off x="971550" y="919956"/>
            <a:ext cx="284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C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A6B845-12ED-7D05-216D-07771B96A067}"/>
              </a:ext>
            </a:extLst>
          </p:cNvPr>
          <p:cNvSpPr txBox="1"/>
          <p:nvPr/>
        </p:nvSpPr>
        <p:spPr>
          <a:xfrm>
            <a:off x="1076324" y="2481519"/>
            <a:ext cx="4057651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3600" dirty="0"/>
              <a:t>超級萌的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皮卡丘橡皮擦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（可當筆套）一個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endParaRPr lang="en-US" altLang="zh-TW" sz="36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F1B2261-1AEA-799A-7638-0F7136AF4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t="14029" r="13060" b="14015"/>
          <a:stretch>
            <a:fillRect/>
          </a:stretch>
        </p:blipFill>
        <p:spPr>
          <a:xfrm>
            <a:off x="5894387" y="834231"/>
            <a:ext cx="5731669" cy="57316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1034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E0DA0-E859-4811-A777-66B6D3C9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F82DEC-E680-A8B0-2220-64F0B0A7B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387" y="834231"/>
            <a:ext cx="5731669" cy="57316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B296922-4AD4-B3D9-CD85-95275E927086}"/>
              </a:ext>
            </a:extLst>
          </p:cNvPr>
          <p:cNvSpPr txBox="1"/>
          <p:nvPr/>
        </p:nvSpPr>
        <p:spPr>
          <a:xfrm>
            <a:off x="971550" y="919956"/>
            <a:ext cx="284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D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61943BA-374D-D9B1-A1E9-0F4D598D8A80}"/>
              </a:ext>
            </a:extLst>
          </p:cNvPr>
          <p:cNvSpPr txBox="1"/>
          <p:nvPr/>
        </p:nvSpPr>
        <p:spPr>
          <a:xfrm>
            <a:off x="1076324" y="2481519"/>
            <a:ext cx="4057651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3600" dirty="0"/>
              <a:t>多種樣式可選的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寶可夢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自動鉛筆一枝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81496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BBDD1-C84C-92AF-8762-55CBD506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872895-3BE3-2C54-0B6E-56C21E3D2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387" y="834231"/>
            <a:ext cx="5731669" cy="57316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66FFAD7-341F-3287-E68D-F933EDA4FF97}"/>
              </a:ext>
            </a:extLst>
          </p:cNvPr>
          <p:cNvSpPr txBox="1"/>
          <p:nvPr/>
        </p:nvSpPr>
        <p:spPr>
          <a:xfrm>
            <a:off x="971550" y="919956"/>
            <a:ext cx="284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E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D0364A-8177-4C8E-9B43-665DF32FFFA0}"/>
              </a:ext>
            </a:extLst>
          </p:cNvPr>
          <p:cNvSpPr txBox="1"/>
          <p:nvPr/>
        </p:nvSpPr>
        <p:spPr>
          <a:xfrm>
            <a:off x="1076324" y="2481519"/>
            <a:ext cx="4057651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3600" dirty="0"/>
              <a:t>多種樣式可選的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寶可夢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大張可愛貼紙一張</a:t>
            </a:r>
          </a:p>
        </p:txBody>
      </p:sp>
    </p:spTree>
    <p:extLst>
      <p:ext uri="{BB962C8B-B14F-4D97-AF65-F5344CB8AC3E}">
        <p14:creationId xmlns:p14="http://schemas.microsoft.com/office/powerpoint/2010/main" val="412256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B039-D3FA-742A-C65B-82BF86979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A0C39DA-D559-CC62-FD5C-EA04ACD67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387" y="834231"/>
            <a:ext cx="5731669" cy="57316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CD7468-3690-0A3B-1476-C62CBDDF041E}"/>
              </a:ext>
            </a:extLst>
          </p:cNvPr>
          <p:cNvSpPr txBox="1"/>
          <p:nvPr/>
        </p:nvSpPr>
        <p:spPr>
          <a:xfrm>
            <a:off x="971550" y="919956"/>
            <a:ext cx="284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F</a:t>
            </a:r>
            <a:r>
              <a:rPr lang="zh-TW" altLang="en-US" sz="8000" dirty="0">
                <a:latin typeface="Noto Sans HK Black" panose="020B0200000000000000" pitchFamily="34" charset="-120"/>
                <a:ea typeface="Noto Sans HK Black" panose="020B0200000000000000" pitchFamily="34" charset="-120"/>
              </a:rPr>
              <a:t> 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912037-F2F7-F1FC-6CDC-6ED8D707B4D0}"/>
              </a:ext>
            </a:extLst>
          </p:cNvPr>
          <p:cNvSpPr txBox="1"/>
          <p:nvPr/>
        </p:nvSpPr>
        <p:spPr>
          <a:xfrm>
            <a:off x="1076324" y="2481519"/>
            <a:ext cx="4057651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en-US" sz="3600" dirty="0"/>
              <a:t>多種樣式可選的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寶可夢</a:t>
            </a:r>
            <a:endParaRPr lang="en-US" altLang="zh-TW" sz="3600" dirty="0"/>
          </a:p>
          <a:p>
            <a:pPr>
              <a:spcBef>
                <a:spcPts val="1000"/>
              </a:spcBef>
            </a:pPr>
            <a:r>
              <a:rPr lang="zh-TW" altLang="en-US" sz="3600" dirty="0"/>
              <a:t>小張可愛貼紙三張</a:t>
            </a:r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6844412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黃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267</TotalTime>
  <Words>85</Words>
  <Application>Microsoft Office PowerPoint</Application>
  <PresentationFormat>自訂</PresentationFormat>
  <Paragraphs>23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Noto Sans HK Black</vt:lpstr>
      <vt:lpstr>Arial</vt:lpstr>
      <vt:lpstr>Trebuchet MS</vt:lpstr>
      <vt:lpstr>Wingdings 3</vt:lpstr>
      <vt:lpstr>多面向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怡姍 陳</cp:lastModifiedBy>
  <cp:revision>2</cp:revision>
  <dcterms:created xsi:type="dcterms:W3CDTF">2025-11-25T08:47:01Z</dcterms:created>
  <dcterms:modified xsi:type="dcterms:W3CDTF">2026-01-19T05:05:45Z</dcterms:modified>
</cp:coreProperties>
</file>